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ira Sans" panose="020B0503050000020004" pitchFamily="34" charset="0"/>
      <p:regular r:id="rId12"/>
    </p:embeddedFont>
    <p:embeddedFont>
      <p:font typeface="Inconsolata Bold" pitchFamily="1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75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FF563EF8-6625-1356-0923-8E7605023C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Sleek Image Processing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122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desktop application for real-time image processing developed by Ahsan Khizar &amp; Muhammad Sohaib for Digital Image Processing Lab.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151CEA49-2457-EEA6-B9D1-64990ABF62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modern image processing desktop application using PyQt5 and OpenCV.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Idea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real-time image editing with various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and professionals requiring basic image manipulation tools.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411B3B78-128E-B6EB-196B-E04A5AD669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0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0395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Python 3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programming language with extensive libraries.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493" y="203954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Handles all image processing algorithms.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795" y="20395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PyQt5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Creates responsive user interface components.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4866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65987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NumPy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15029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Manages complex matrix operations for images.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A4ED206A-9149-E2AE-02F2-0FD5602CC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File Operations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Load, save, and reset images with drag &amp; drop support.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Image Adjustments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filters and adjust brightness and contrast in real-time.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Camera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Live preview with ability to capture and edit frames.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Drawing Tools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colors and brush sizes for image annotation.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A56AD191-B665-D229-D3D5-57B6CE8084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Interface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Main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layout with intuitive tool placement. Dark/light themes available.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Drawing Feature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Freehand drawing with adjustable brush sizes and color picker.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Adjustment Controls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Responsive sliders provide real-time feedback with progress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52690170-DD60-4697-7555-CC2AA246CF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Behind the Scenes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558528"/>
            <a:ext cx="22860" cy="6091476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92411" y="1784866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1598176"/>
            <a:ext cx="316944" cy="396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4302" y="1631156"/>
            <a:ext cx="303704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Image Loading &amp; Display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OpenCV's imread and PyQt's QPixmap for efficient rendering.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192411" y="3413403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31" y="3226713"/>
            <a:ext cx="316944" cy="3962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43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Drawing Logic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343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 event handlers track mouse movement for smooth drawing experience.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192411" y="504194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" y="4855250"/>
            <a:ext cx="316944" cy="396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34302" y="4888230"/>
            <a:ext cx="303704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Live Camera Integration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Threading implementation ensures UI remains responsive during capture.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192411" y="6670477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31" y="6483787"/>
            <a:ext cx="316944" cy="3962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34302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Undo Mechanism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Stack-based history system stores image states for reliable navigation.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C806CB1B-4B9D-FD05-82E0-AD22843C84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Smooth operation even with high-resolution images.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Intuitive interface requires minimal learning curve.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UI adapts seamlessly to different window sizes.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project specifications successfully implemented.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50DA954D-B622-5F69-E284-797E638F32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Learnings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5358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UI debugging and optimization techniques.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Integration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66290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OpenCV algorithms with PyQt5 interface components.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GUI Development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8077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responsive, user-friendly application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a black spot&#10;&#10;AI-generated content may be incorrect.">
            <a:extLst>
              <a:ext uri="{FF2B5EF4-FFF2-40B4-BE49-F238E27FC236}">
                <a16:creationId xmlns:a16="http://schemas.microsoft.com/office/drawing/2014/main" id="{FB6BEEC8-03FA-845D-20B7-70437241EC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1461135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6165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4658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DWT and DCT transforms for sophisticated image processing.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Enhanced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cropping, resizing, and multi-format export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facial recognition and smart filters using machine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349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Fira Sans</vt:lpstr>
      <vt:lpstr>Inconsolata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AHSAN KHIZAR</cp:lastModifiedBy>
  <cp:revision>2</cp:revision>
  <dcterms:created xsi:type="dcterms:W3CDTF">2025-05-13T17:54:48Z</dcterms:created>
  <dcterms:modified xsi:type="dcterms:W3CDTF">2025-05-13T18:09:53Z</dcterms:modified>
</cp:coreProperties>
</file>